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6"/>
  </p:notesMasterIdLst>
  <p:sldIdLst>
    <p:sldId id="256" r:id="rId2"/>
    <p:sldId id="257" r:id="rId3"/>
    <p:sldId id="258" r:id="rId4"/>
    <p:sldId id="259" r:id="rId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C910"/>
    <a:srgbClr val="D9D9D9"/>
    <a:srgbClr val="D3D3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34580" autoAdjust="0"/>
    <p:restoredTop sz="86410" autoAdjust="0"/>
  </p:normalViewPr>
  <p:slideViewPr>
    <p:cSldViewPr snapToGrid="0" snapToObjects="1">
      <p:cViewPr varScale="1">
        <p:scale>
          <a:sx n="71" d="100"/>
          <a:sy n="71" d="100"/>
        </p:scale>
        <p:origin x="235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4742C6-F4A9-4761-AAE1-A8FACA39A1AD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2E02C8-1E4B-49A3-8F00-D7D3AC40F2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789170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Store Locations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treemap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barChart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Text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b="1" dirty="0"/>
              <a:t>gauge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map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  <a:p>
            <a:r>
              <a:rPr b="1" dirty="0"/>
              <a:t>tableEx</a:t>
            </a:r>
            <a:endParaRPr dirty="0"/>
          </a:p>
          <a:p>
            <a:r>
              <a:rPr b="0" dirty="0"/>
              <a:t>No alt text provided</a:t>
            </a:r>
            <a:endParaRPr dirty="0"/>
          </a:p>
          <a:p>
            <a:endParaRPr dirty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6896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21422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264096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4985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688143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43315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569246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09139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818112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33904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48075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7ED9C8-F09A-4D9E-BEC0-4725162E21FF}" type="datetimeFigureOut">
              <a:rPr lang="en-US" smtClean="0"/>
              <a:t>11/4/2023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7D807A-D3EC-4DEA-86E2-120E4093F1A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36910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876c452-2f2b-4870-8694-8f24db3ff169?pbi_source=PowerPoint" TargetMode="External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.pn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876c452-2f2b-4870-8694-8f24db3ff169/?pbi_source=PowerPoint" TargetMode="Externa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876c452-2f2b-4870-8694-8f24db3ff169/?pbi_source=PowerPoint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app.powerbi.com/groups/me/reports/d876c452-2f2b-4870-8694-8f24db3ff169/?pbi_source=PowerPoint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2" name="Title 1"/>
          <p:cNvSpPr txBox="1">
            <a:spLocks noGrp="1"/>
          </p:cNvSpPr>
          <p:nvPr>
            <p:ph type="title" idx="4294967295"/>
          </p:nvPr>
        </p:nvSpPr>
        <p:spPr>
          <a:xfrm>
            <a:off x="810584" y="2982149"/>
            <a:ext cx="6314017" cy="600075"/>
          </a:xfrm>
          <a:prstGeom prst="rect">
            <a:avLst/>
          </a:prstGeom>
          <a:noFill/>
          <a:ln>
            <a:noFill/>
            <a:prstDash/>
          </a:ln>
          <a:effectLst/>
        </p:spPr>
        <p:txBody>
          <a:bodyPr rot="0" spcFirstLastPara="0" vertOverflow="overflow" horzOverflow="overflow" vert="horz" wrap="square" lIns="91440" tIns="45720" rIns="91440" bIns="45720" numCol="1" spcCol="0" rtlCol="0" fromWordArt="0" anchor="b" anchorCtr="0" forceAA="0" compatLnSpc="1">
            <a:prstTxWarp prst="textNoShape">
              <a:avLst/>
            </a:prstTxWarp>
            <a:normAutofit fontScale="90000"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0" i="0" kern="1200" baseline="0">
                <a:solidFill>
                  <a:schemeClr val="tx1"/>
                </a:solidFill>
                <a:latin typeface="Segoe UI Light" charset="0"/>
                <a:ea typeface="Segoe UI Light" charset="0"/>
                <a:cs typeface="Segoe UI Light" charset="0"/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9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4400" b="0" i="0" u="none" strike="noStrike" kern="1200" cap="none" spc="0" normalizeH="0" baseline="0" noProof="0">
                <a:ln>
                  <a:noFill/>
                </a:ln>
                <a:solidFill>
                  <a:srgbClr val="F3C910"/>
                </a:solidFill>
                <a:effectLst/>
                <a:uLnTx/>
                <a:uFillTx/>
                <a:latin typeface="Segoe UI Light" charset="0"/>
                <a:ea typeface="Segoe UI Light" charset="0"/>
                <a:cs typeface="Segoe UI Light" charset="0"/>
              </a:rPr>
              <a:t>North Retail Analysis</a:t>
            </a:r>
            <a:endParaRPr kumimoji="0" lang="en-US" sz="4400" b="0" i="0" u="none" strike="noStrike" kern="1200" cap="none" spc="0" normalizeH="0" baseline="0" noProof="0" dirty="0">
              <a:ln>
                <a:noFill/>
              </a:ln>
              <a:solidFill>
                <a:srgbClr val="F3C910"/>
              </a:solidFill>
              <a:effectLst/>
              <a:uLnTx/>
              <a:uFillTx/>
              <a:latin typeface="Segoe UI Light" charset="0"/>
              <a:ea typeface="Segoe UI Light" charset="0"/>
              <a:cs typeface="Segoe UI Light" charset="0"/>
            </a:endParaRPr>
          </a:p>
        </p:txBody>
      </p:sp>
      <p:sp>
        <p:nvSpPr>
          <p:cNvPr id="13" name="Text Placeholder 2"/>
          <p:cNvSpPr txBox="1">
            <a:spLocks/>
          </p:cNvSpPr>
          <p:nvPr/>
        </p:nvSpPr>
        <p:spPr>
          <a:xfrm>
            <a:off x="853448" y="3658761"/>
            <a:ext cx="1488017" cy="253470"/>
          </a:xfrm>
          <a:prstGeom prst="rect">
            <a:avLst/>
          </a:prstGeom>
        </p:spPr>
        <p:txBody>
          <a:bodyPr vert="horz" lIns="91440" tIns="45720" rIns="91440" bIns="45720" rtlCol="0">
            <a:normAutofit lnSpcReduction="10000"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None/>
              <a:defRPr sz="1200" b="0" i="0" u="sng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None/>
              <a:defRPr sz="16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>
                <a:solidFill>
                  <a:schemeClr val="bg1"/>
                </a:solidFill>
                <a:hlinkClick r:id="rId3"/>
              </a:rPr>
              <a:t>View in Power BI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832315" y="5823544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i="0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Downloaded at:</a:t>
            </a:r>
          </a:p>
          <a:p>
            <a:r>
              <a:rPr lang="en-US" sz="9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11/4/2023 2:56:52 PM UTC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828512" y="5407903"/>
            <a:ext cx="21777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900" b="1" dirty="0">
                <a:solidFill>
                  <a:schemeClr val="bg1"/>
                </a:solidFill>
                <a:latin typeface="Segoe UI Semibold" charset="0"/>
                <a:ea typeface="Segoe UI Semibold" charset="0"/>
                <a:cs typeface="Segoe UI Semibold" charset="0"/>
              </a:rPr>
              <a:t>Last data refresh:</a:t>
            </a:r>
            <a:endParaRPr lang="en-US" sz="900" b="1" i="0" dirty="0">
              <a:solidFill>
                <a:schemeClr val="bg1"/>
              </a:solidFill>
              <a:latin typeface="Segoe UI Semibold" charset="0"/>
              <a:ea typeface="Segoe UI Semibold" charset="0"/>
              <a:cs typeface="Segoe UI Semibold" charset="0"/>
            </a:endParaRPr>
          </a:p>
          <a:p>
            <a:r>
              <a:rPr lang="en-US" sz="90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11/1/2023 4:49:59 PM UTC</a:t>
            </a:r>
            <a:endParaRPr lang="en-US" sz="900" b="0" i="0" dirty="0">
              <a:solidFill>
                <a:schemeClr val="bg1"/>
              </a:solidFill>
              <a:latin typeface="Segoe UI" charset="0"/>
              <a:ea typeface="Segoe UI" charset="0"/>
              <a:cs typeface="Segoe UI" charset="0"/>
            </a:endParaRPr>
          </a:p>
        </p:txBody>
      </p:sp>
      <p:pic>
        <p:nvPicPr>
          <p:cNvPr id="16" name="Picture 15" descr="Microsoft Power BI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3544" y="722376"/>
            <a:ext cx="1490690" cy="245805"/>
          </a:xfrm>
          <a:prstGeom prst="rect">
            <a:avLst/>
          </a:prstGeom>
        </p:spPr>
      </p:pic>
      <p:pic>
        <p:nvPicPr>
          <p:cNvPr id="18" name="Picture 17">
            <a:extLs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9696" y="3694176"/>
            <a:ext cx="162027" cy="153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307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ableEx ,Store Locations ,gauge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Overview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treemap ,barChart ,tableE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Category and Buyer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" title="This slide contains the following visuals: gauge ,map ,tableEx. Please refer to the notes on this slide for details">
            <a:hlinkClick r:id="rId3"/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6200" y="0"/>
            <a:ext cx="12020550" cy="6858000"/>
          </a:xfrm>
          <a:prstGeom prst="rect">
            <a:avLst/>
          </a:prstGeom>
          <a:noFill/>
        </p:spPr>
      </p:pic>
      <p:sp>
        <p:nvSpPr>
          <p:cNvPr id="4" name="Title" hidden="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t>Territory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</TotalTime>
  <Words>73</Words>
  <Application>Microsoft Office PowerPoint</Application>
  <PresentationFormat>Widescreen</PresentationFormat>
  <Paragraphs>33</Paragraphs>
  <Slides>4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Segoe UI Light</vt:lpstr>
      <vt:lpstr>Segoe UI Semibold</vt:lpstr>
      <vt:lpstr>Custom Design</vt:lpstr>
      <vt:lpstr>North Retail Analysis</vt:lpstr>
      <vt:lpstr>Overview</vt:lpstr>
      <vt:lpstr>Category and Buyer</vt:lpstr>
      <vt:lpstr>Territory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Power BI</dc:creator>
  <cp:lastModifiedBy>Dinapoli, Maya</cp:lastModifiedBy>
  <cp:revision>4</cp:revision>
  <dcterms:created xsi:type="dcterms:W3CDTF">2016-09-04T11:54:55Z</dcterms:created>
  <dcterms:modified xsi:type="dcterms:W3CDTF">2023-11-04T14:58:28Z</dcterms:modified>
</cp:coreProperties>
</file>

<file path=docProps/thumbnail.jpeg>
</file>